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2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2B9C63-85FD-45E3-B3F8-C5D7614DA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A3D054E-7ECC-4BF3-A840-1AD427234B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A8F91F-DDD3-4E9E-B386-DC94AC42E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0EDB-46DA-494B-B52E-9499D8B10FA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2356A4-B40D-4B1D-AF28-CC9A4BFBF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8A5F08-D5CE-411B-A3FA-F95FF0972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BD2-AF52-4ECE-8FB5-5283E005D5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25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5D2F1E-5646-4D1D-9775-C1EB96983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3F13A7-6204-4FD4-A3B8-1324FD076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437508-B405-47F8-8465-07BF9B08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0EDB-46DA-494B-B52E-9499D8B10FA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6651E0-AD0B-4D6B-B7C8-EC6F8FE6F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124372-1887-443F-AF2B-8F0C89614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BD2-AF52-4ECE-8FB5-5283E005D5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345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CBAF749-075F-4A41-979D-3C597F5BC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989F07F-3E69-488E-99CF-A6EE05460A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340B1D-15FC-4D2D-8792-B214DCBF5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0EDB-46DA-494B-B52E-9499D8B10FA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7FE3D0-DF97-4014-9668-303EFE81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578279-1B71-43F1-8C3E-6CE980C2E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BD2-AF52-4ECE-8FB5-5283E005D5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694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51DC0B-44FF-4EFD-B09B-67AE2BC81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B55C13-02BC-4030-9EF7-470293740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9CE937-F2E3-4DEA-8803-4DF79135C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0EDB-46DA-494B-B52E-9499D8B10FA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0DEA8C-4AC1-4D4A-8AF8-746FB33E6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49FF29-7B79-412C-B25E-8E42869B9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BD2-AF52-4ECE-8FB5-5283E005D5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350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11D8DE-A761-440F-A58C-EFC60F250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7D2B260-5A76-4EE1-BDCE-243092B06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9C4DC0-F9DD-4C88-A439-86F47F26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0EDB-46DA-494B-B52E-9499D8B10FA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F10EE9-ED54-4C4B-BED4-5CDC5FCFC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0C8BF0-E205-491B-920D-B52A5262D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BD2-AF52-4ECE-8FB5-5283E005D5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37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EDDDD5-898E-4D47-B6E5-668CFD656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F30FEA-070F-49E2-85DC-55DDE301B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A61D5E8-57AD-42F3-841C-E89A43FB0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A9BDB43-A3B6-42AF-82BF-A58A87714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0EDB-46DA-494B-B52E-9499D8B10FA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3BF999-CC8B-4A82-9208-985E5B3BC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B9F5ED-4DFC-44A6-A269-8DEC824E7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BD2-AF52-4ECE-8FB5-5283E005D5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53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A7006C-46AD-4C83-9439-F54EEEE78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25AF67F-2677-4E91-99D0-C2A730800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5D65DB3-B99E-47AA-9858-7E9DDAD10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D900BA4-8784-43FA-B1BD-9FB71A8DEE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44FCF2D-2E72-4B1D-ACF3-3685AC7A39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1415A51-1AE3-4EC2-B26C-030ED5E34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0EDB-46DA-494B-B52E-9499D8B10FA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71E6535-5D5D-4ABB-B572-A37408575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9E1F857-E933-4202-BE12-3A7961536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BD2-AF52-4ECE-8FB5-5283E005D5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94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B75DCE-38D1-460B-95CC-B2A8F0749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1891675-8EC0-456E-A95D-8C517570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0EDB-46DA-494B-B52E-9499D8B10FA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DA39225-8317-4A8A-9B5E-A176FE281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885762A-A436-4FF4-B3E1-6908D8813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BD2-AF52-4ECE-8FB5-5283E005D5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491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5A277A7-E71C-432A-827E-EC54960FF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0EDB-46DA-494B-B52E-9499D8B10FA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17F6936-2B69-4B58-BCAF-E5E6E35BE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3386BA8-9BCE-49E3-9AD6-4239A8D9E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BD2-AF52-4ECE-8FB5-5283E005D5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44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5671CA-5F23-457E-8106-80EBE122A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75F680-7D94-498D-93A1-CC931E9B6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6D314B-D351-4FA3-9592-09F495D5B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2460651-DDB9-435F-B69C-254FE6C24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0EDB-46DA-494B-B52E-9499D8B10FA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7C75AF-E981-405F-9D9D-027F5D79E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1323F5A-9976-48AA-A205-3679889F1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BD2-AF52-4ECE-8FB5-5283E005D5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6706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316C8E-0BDC-4E0A-B1CB-C9455B1A3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D6AAFBB-4246-4927-AF80-0AD9ED59D4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626ABE4-6C42-43A3-8AF2-4EA0D71FC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85D165-E842-4D25-89CB-FEBF9BA22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0EDB-46DA-494B-B52E-9499D8B10FA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884D131-0D83-41E8-9587-C08A0033E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09AE8E-908A-4363-A9BD-B69DFBEF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F7BD2-AF52-4ECE-8FB5-5283E005D5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309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4744A38-028E-4618-B214-C2910579B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DAB2C81-FB69-4B4E-AA75-585AAAA49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CA7F02-F750-4C88-83F1-A759A8AFD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70EDB-46DA-494B-B52E-9499D8B10FAF}" type="datetimeFigureOut">
              <a:rPr lang="it-IT" smtClean="0"/>
              <a:t>12/06/2023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850BDD-8BA9-4909-A7DE-B72332142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2DF2BD-53EF-4DDA-841D-F6FB29A7E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F7BD2-AF52-4ECE-8FB5-5283E005D5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09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CA580EC7-DBB5-49BE-B4AA-35759904B037}"/>
              </a:ext>
            </a:extLst>
          </p:cNvPr>
          <p:cNvSpPr/>
          <p:nvPr/>
        </p:nvSpPr>
        <p:spPr>
          <a:xfrm>
            <a:off x="2779123" y="281666"/>
            <a:ext cx="3561806" cy="2125167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Consiglio dell’Ordine</a:t>
            </a:r>
          </a:p>
          <a:p>
            <a:pPr algn="ctr"/>
            <a:r>
              <a:rPr lang="it-IT" sz="1050" dirty="0">
                <a:solidFill>
                  <a:schemeClr val="tx1"/>
                </a:solidFill>
              </a:rPr>
              <a:t>Arch. Andrea Rinaldi (Presidente)</a:t>
            </a:r>
          </a:p>
          <a:p>
            <a:pPr algn="ctr"/>
            <a:r>
              <a:rPr lang="it-IT" sz="1050" dirty="0">
                <a:solidFill>
                  <a:schemeClr val="tx1"/>
                </a:solidFill>
              </a:rPr>
              <a:t>Arch. Maddalena </a:t>
            </a:r>
            <a:r>
              <a:rPr lang="it-IT" sz="1050" dirty="0" err="1">
                <a:solidFill>
                  <a:schemeClr val="tx1"/>
                </a:solidFill>
              </a:rPr>
              <a:t>Fortelli</a:t>
            </a:r>
            <a:r>
              <a:rPr lang="it-IT" sz="1050" dirty="0">
                <a:solidFill>
                  <a:schemeClr val="tx1"/>
                </a:solidFill>
              </a:rPr>
              <a:t> (Segretario)</a:t>
            </a:r>
          </a:p>
          <a:p>
            <a:pPr algn="ctr"/>
            <a:r>
              <a:rPr lang="it-IT" sz="1050" dirty="0">
                <a:solidFill>
                  <a:schemeClr val="tx1"/>
                </a:solidFill>
              </a:rPr>
              <a:t>Arch. Anna Scuteri (Tesoriere)</a:t>
            </a:r>
          </a:p>
          <a:p>
            <a:pPr algn="ctr"/>
            <a:r>
              <a:rPr lang="it-IT" sz="1050" dirty="0">
                <a:solidFill>
                  <a:schemeClr val="tx1"/>
                </a:solidFill>
              </a:rPr>
              <a:t>Arch. Walter </a:t>
            </a:r>
            <a:r>
              <a:rPr lang="it-IT" sz="1050" dirty="0" err="1">
                <a:solidFill>
                  <a:schemeClr val="tx1"/>
                </a:solidFill>
              </a:rPr>
              <a:t>Baricchi</a:t>
            </a:r>
            <a:r>
              <a:rPr lang="it-IT" sz="1050" dirty="0">
                <a:solidFill>
                  <a:schemeClr val="tx1"/>
                </a:solidFill>
              </a:rPr>
              <a:t> (Vice Presidente)</a:t>
            </a:r>
          </a:p>
          <a:p>
            <a:pPr algn="ctr"/>
            <a:r>
              <a:rPr lang="it-IT" sz="1050" dirty="0">
                <a:solidFill>
                  <a:schemeClr val="tx1"/>
                </a:solidFill>
              </a:rPr>
              <a:t>Arch. Melanie Bellocchi</a:t>
            </a:r>
          </a:p>
          <a:p>
            <a:pPr algn="ctr"/>
            <a:r>
              <a:rPr lang="it-IT" sz="1050" dirty="0">
                <a:solidFill>
                  <a:schemeClr val="tx1"/>
                </a:solidFill>
              </a:rPr>
              <a:t>Arch. Iunior Tommaso Caselli</a:t>
            </a:r>
          </a:p>
          <a:p>
            <a:pPr algn="ctr"/>
            <a:r>
              <a:rPr lang="it-IT" sz="1050" dirty="0">
                <a:solidFill>
                  <a:schemeClr val="tx1"/>
                </a:solidFill>
              </a:rPr>
              <a:t>Arch. Laura </a:t>
            </a:r>
            <a:r>
              <a:rPr lang="it-IT" sz="1050" dirty="0" err="1">
                <a:solidFill>
                  <a:schemeClr val="tx1"/>
                </a:solidFill>
              </a:rPr>
              <a:t>Credidio</a:t>
            </a:r>
            <a:endParaRPr lang="it-IT" sz="1050" dirty="0">
              <a:solidFill>
                <a:schemeClr val="tx1"/>
              </a:solidFill>
            </a:endParaRPr>
          </a:p>
          <a:p>
            <a:pPr algn="ctr"/>
            <a:r>
              <a:rPr lang="it-IT" sz="1050" dirty="0">
                <a:solidFill>
                  <a:schemeClr val="tx1"/>
                </a:solidFill>
              </a:rPr>
              <a:t>Arch. Elisabetta Cavazza</a:t>
            </a:r>
          </a:p>
          <a:p>
            <a:pPr algn="ctr"/>
            <a:r>
              <a:rPr lang="it-IT" sz="1050" dirty="0">
                <a:solidFill>
                  <a:schemeClr val="tx1"/>
                </a:solidFill>
              </a:rPr>
              <a:t>Arch. Sara Gilioli</a:t>
            </a:r>
          </a:p>
          <a:p>
            <a:pPr algn="ctr"/>
            <a:r>
              <a:rPr lang="it-IT" sz="1050" dirty="0">
                <a:solidFill>
                  <a:schemeClr val="tx1"/>
                </a:solidFill>
              </a:rPr>
              <a:t>Arch. Silvia Manenti</a:t>
            </a:r>
          </a:p>
          <a:p>
            <a:pPr algn="ctr"/>
            <a:r>
              <a:rPr lang="it-IT" sz="1050" dirty="0">
                <a:solidFill>
                  <a:schemeClr val="tx1"/>
                </a:solidFill>
              </a:rPr>
              <a:t>Arch. Mia Zanni</a:t>
            </a:r>
            <a:endParaRPr lang="it-IT" sz="1100" dirty="0">
              <a:solidFill>
                <a:schemeClr val="tx1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8E2560A-EFCD-42AC-8C8A-51BFA238A1B2}"/>
              </a:ext>
            </a:extLst>
          </p:cNvPr>
          <p:cNvSpPr/>
          <p:nvPr/>
        </p:nvSpPr>
        <p:spPr>
          <a:xfrm>
            <a:off x="5038998" y="4447903"/>
            <a:ext cx="3561806" cy="788126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Ufficio di Segreteria </a:t>
            </a:r>
          </a:p>
          <a:p>
            <a:pPr algn="ctr"/>
            <a:r>
              <a:rPr lang="it-IT" sz="1050" dirty="0">
                <a:solidFill>
                  <a:schemeClr val="tx1"/>
                </a:solidFill>
              </a:rPr>
              <a:t>Sig.ra Barbara Grillo  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56A51AE7-296E-495F-8997-D23D7F4A638F}"/>
              </a:ext>
            </a:extLst>
          </p:cNvPr>
          <p:cNvSpPr/>
          <p:nvPr/>
        </p:nvSpPr>
        <p:spPr>
          <a:xfrm>
            <a:off x="9024257" y="2179317"/>
            <a:ext cx="2521131" cy="650967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Consiglio disciplina</a:t>
            </a:r>
            <a:endParaRPr lang="it-IT" sz="1100" dirty="0">
              <a:solidFill>
                <a:schemeClr val="tx1"/>
              </a:solidFill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DD7142FF-3FD7-4A5E-A56B-3B16D4C802BA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4560026" y="2406833"/>
            <a:ext cx="0" cy="24460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1652F7EB-C21B-4EB1-9CAC-0277F0909841}"/>
              </a:ext>
            </a:extLst>
          </p:cNvPr>
          <p:cNvCxnSpPr>
            <a:cxnSpLocks/>
          </p:cNvCxnSpPr>
          <p:nvPr/>
        </p:nvCxnSpPr>
        <p:spPr>
          <a:xfrm>
            <a:off x="4560026" y="4852852"/>
            <a:ext cx="45284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3C4E4C28-1D11-4954-9FFF-136950C397EF}"/>
              </a:ext>
            </a:extLst>
          </p:cNvPr>
          <p:cNvCxnSpPr>
            <a:cxnSpLocks/>
          </p:cNvCxnSpPr>
          <p:nvPr/>
        </p:nvCxnSpPr>
        <p:spPr>
          <a:xfrm flipH="1">
            <a:off x="8633460" y="4841966"/>
            <a:ext cx="16513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B1C60E00-8CD3-4342-A82F-2888BD970163}"/>
              </a:ext>
            </a:extLst>
          </p:cNvPr>
          <p:cNvCxnSpPr>
            <a:cxnSpLocks/>
          </p:cNvCxnSpPr>
          <p:nvPr/>
        </p:nvCxnSpPr>
        <p:spPr>
          <a:xfrm>
            <a:off x="10284823" y="2830285"/>
            <a:ext cx="0" cy="20116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511FA280-8264-4CA4-B7B5-50DC544D0D24}"/>
              </a:ext>
            </a:extLst>
          </p:cNvPr>
          <p:cNvCxnSpPr>
            <a:cxnSpLocks/>
          </p:cNvCxnSpPr>
          <p:nvPr/>
        </p:nvCxnSpPr>
        <p:spPr>
          <a:xfrm>
            <a:off x="3275512" y="3429000"/>
            <a:ext cx="12845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EEC5A107-7B2E-4D7F-A25B-4B1C07B69CE0}"/>
              </a:ext>
            </a:extLst>
          </p:cNvPr>
          <p:cNvCxnSpPr>
            <a:cxnSpLocks/>
          </p:cNvCxnSpPr>
          <p:nvPr/>
        </p:nvCxnSpPr>
        <p:spPr>
          <a:xfrm>
            <a:off x="3275512" y="4282440"/>
            <a:ext cx="12845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2F85A697-8527-4381-BF4A-9B07C8043CDD}"/>
              </a:ext>
            </a:extLst>
          </p:cNvPr>
          <p:cNvCxnSpPr>
            <a:cxnSpLocks/>
          </p:cNvCxnSpPr>
          <p:nvPr/>
        </p:nvCxnSpPr>
        <p:spPr>
          <a:xfrm>
            <a:off x="4560026" y="3745503"/>
            <a:ext cx="12845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ttangolo 43">
            <a:extLst>
              <a:ext uri="{FF2B5EF4-FFF2-40B4-BE49-F238E27FC236}">
                <a16:creationId xmlns:a16="http://schemas.microsoft.com/office/drawing/2014/main" id="{6CD190D7-1AE6-4F4D-BDAB-2E45103C78C1}"/>
              </a:ext>
            </a:extLst>
          </p:cNvPr>
          <p:cNvSpPr/>
          <p:nvPr/>
        </p:nvSpPr>
        <p:spPr>
          <a:xfrm>
            <a:off x="2092233" y="3109232"/>
            <a:ext cx="1183278" cy="639536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</a:rPr>
              <a:t>RPCT</a:t>
            </a:r>
            <a:endParaRPr lang="it-IT" sz="1100" dirty="0">
              <a:solidFill>
                <a:schemeClr val="tx1"/>
              </a:solidFill>
            </a:endParaRPr>
          </a:p>
        </p:txBody>
      </p:sp>
      <p:sp>
        <p:nvSpPr>
          <p:cNvPr id="46" name="Rettangolo 45">
            <a:extLst>
              <a:ext uri="{FF2B5EF4-FFF2-40B4-BE49-F238E27FC236}">
                <a16:creationId xmlns:a16="http://schemas.microsoft.com/office/drawing/2014/main" id="{E2DE4516-BA2F-48A9-91CA-399E1888ED85}"/>
              </a:ext>
            </a:extLst>
          </p:cNvPr>
          <p:cNvSpPr/>
          <p:nvPr/>
        </p:nvSpPr>
        <p:spPr>
          <a:xfrm>
            <a:off x="2079171" y="3962672"/>
            <a:ext cx="1183278" cy="639536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</a:rPr>
              <a:t>DPO</a:t>
            </a:r>
            <a:endParaRPr lang="it-IT" sz="1100" dirty="0">
              <a:solidFill>
                <a:schemeClr val="tx1"/>
              </a:solidFill>
            </a:endParaRPr>
          </a:p>
        </p:txBody>
      </p:sp>
      <p:sp>
        <p:nvSpPr>
          <p:cNvPr id="47" name="Rettangolo 46">
            <a:extLst>
              <a:ext uri="{FF2B5EF4-FFF2-40B4-BE49-F238E27FC236}">
                <a16:creationId xmlns:a16="http://schemas.microsoft.com/office/drawing/2014/main" id="{EA83BF7C-8754-4614-861A-64A56F18D46C}"/>
              </a:ext>
            </a:extLst>
          </p:cNvPr>
          <p:cNvSpPr/>
          <p:nvPr/>
        </p:nvSpPr>
        <p:spPr>
          <a:xfrm>
            <a:off x="5890261" y="3425735"/>
            <a:ext cx="1183278" cy="639536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</a:rPr>
              <a:t>RSPP</a:t>
            </a:r>
            <a:endParaRPr lang="it-IT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73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73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Benedetta Arduini</dc:creator>
  <cp:lastModifiedBy>Benedetta Arduini</cp:lastModifiedBy>
  <cp:revision>6</cp:revision>
  <dcterms:created xsi:type="dcterms:W3CDTF">2022-05-24T14:44:00Z</dcterms:created>
  <dcterms:modified xsi:type="dcterms:W3CDTF">2023-06-12T14:11:18Z</dcterms:modified>
</cp:coreProperties>
</file>